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83" d="100"/>
          <a:sy n="83" d="100"/>
        </p:scale>
        <p:origin x="126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+ 3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r>
              <a:rPr lang="en-US" dirty="0">
                <a:effectLst/>
              </a:rPr>
              <a:t> = 6 + 2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+ 4 =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1C3C9AB-01BB-FAD6-D05B-3E50E5E4AC6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9542079-4624-D837-1C2E-840EE36F84C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 + 2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EC572E0-4397-B4D8-CFEF-D6DFBFFAE8D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</a:t>
            </a:r>
            <a:r>
              <a:rPr lang="en-US">
                <a:effectLst/>
              </a:rPr>
              <a:t>1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+ 2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+ 1 =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Welcome to the first week of Daily Math Drills. </a:t>
            </a:r>
            <a:br>
              <a:rPr lang="en-US" dirty="0">
                <a:effectLst/>
              </a:rPr>
            </a:br>
            <a:br>
              <a:rPr lang="en-US" dirty="0">
                <a:effectLst/>
              </a:rPr>
            </a:br>
            <a:r>
              <a:rPr lang="en-US" dirty="0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Addition to and within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10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1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C97B3EA9-9829-00C9-D27E-F942B376BEC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 + 5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785CECE-9581-80D6-13E1-59178EC8473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 + 1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AE3E806-481D-3168-FA63-692FE382F97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+ 5 = </a:t>
            </a:r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r>
              <a:rPr lang="en-US" dirty="0">
                <a:effectLst/>
              </a:rPr>
              <a:t> = 8 + 1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+ 4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F96ECAF-F7A5-C14D-388C-2207C74ACDA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 + 7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4D991CC-5C5E-8625-E280-B3735A970B9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C6FCEAD-B6B1-4DA6-3E4B-28BC26E475C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 + 3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 + 7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r>
              <a:rPr lang="en-US" dirty="0">
                <a:effectLst/>
              </a:rPr>
              <a:t> = 7 + 3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433966F-AAC4-AE5F-7252-7ACF4C59074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 + 6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F053299-7E55-0766-5B76-449AAC73C7C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35DF6FB-391D-0E9C-5E4D-5148C256021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 + 9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+ 6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+ 4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 + 9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C5D44CD-52E0-D849-8F9F-8A58230D99F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0EA4C9D-BEE5-4167-C937-349EF123C9E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 + 2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5F58906-F414-5685-4B37-DB0B7568F96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 + 4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</TotalTime>
  <Words>261</Words>
  <Application>Microsoft Office PowerPoint</Application>
  <PresentationFormat>Widescreen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Janette Warburton</cp:lastModifiedBy>
  <cp:revision>53</cp:revision>
  <dcterms:created xsi:type="dcterms:W3CDTF">2022-06-30T10:03:35Z</dcterms:created>
  <dcterms:modified xsi:type="dcterms:W3CDTF">2024-12-13T14:47:45Z</dcterms:modified>
</cp:coreProperties>
</file>